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6"/>
  </p:notesMasterIdLst>
  <p:sldIdLst>
    <p:sldId id="256" r:id="rId2"/>
    <p:sldId id="330" r:id="rId3"/>
    <p:sldId id="4143" r:id="rId4"/>
    <p:sldId id="4106" r:id="rId5"/>
    <p:sldId id="4121" r:id="rId6"/>
    <p:sldId id="4107" r:id="rId7"/>
    <p:sldId id="3326" r:id="rId8"/>
    <p:sldId id="4109" r:id="rId9"/>
    <p:sldId id="4110" r:id="rId10"/>
    <p:sldId id="4111" r:id="rId11"/>
    <p:sldId id="4112" r:id="rId12"/>
    <p:sldId id="4113" r:id="rId13"/>
    <p:sldId id="4108" r:id="rId14"/>
    <p:sldId id="4122" r:id="rId15"/>
    <p:sldId id="4125" r:id="rId16"/>
    <p:sldId id="4131" r:id="rId17"/>
    <p:sldId id="4133" r:id="rId18"/>
    <p:sldId id="4132" r:id="rId19"/>
    <p:sldId id="4134" r:id="rId20"/>
    <p:sldId id="4136" r:id="rId21"/>
    <p:sldId id="4135" r:id="rId22"/>
    <p:sldId id="4137" r:id="rId23"/>
    <p:sldId id="4138" r:id="rId24"/>
    <p:sldId id="4139" r:id="rId25"/>
    <p:sldId id="4144" r:id="rId26"/>
    <p:sldId id="4095" r:id="rId27"/>
    <p:sldId id="261" r:id="rId28"/>
    <p:sldId id="263" r:id="rId29"/>
    <p:sldId id="264" r:id="rId30"/>
    <p:sldId id="265" r:id="rId31"/>
    <p:sldId id="325" r:id="rId32"/>
    <p:sldId id="266" r:id="rId33"/>
    <p:sldId id="326" r:id="rId34"/>
    <p:sldId id="267" r:id="rId35"/>
    <p:sldId id="4120" r:id="rId36"/>
    <p:sldId id="268" r:id="rId37"/>
    <p:sldId id="4129" r:id="rId38"/>
    <p:sldId id="4130" r:id="rId39"/>
    <p:sldId id="4123" r:id="rId40"/>
    <p:sldId id="257" r:id="rId41"/>
    <p:sldId id="4119" r:id="rId42"/>
    <p:sldId id="284" r:id="rId43"/>
    <p:sldId id="4117" r:id="rId44"/>
    <p:sldId id="4118" r:id="rId45"/>
    <p:sldId id="4126" r:id="rId46"/>
    <p:sldId id="4128" r:id="rId47"/>
    <p:sldId id="331" r:id="rId48"/>
    <p:sldId id="332" r:id="rId49"/>
    <p:sldId id="333" r:id="rId50"/>
    <p:sldId id="269" r:id="rId51"/>
    <p:sldId id="334" r:id="rId52"/>
    <p:sldId id="335" r:id="rId53"/>
    <p:sldId id="4127" r:id="rId54"/>
    <p:sldId id="336" r:id="rId55"/>
    <p:sldId id="337" r:id="rId56"/>
    <p:sldId id="338" r:id="rId57"/>
    <p:sldId id="339" r:id="rId58"/>
    <p:sldId id="270" r:id="rId59"/>
    <p:sldId id="340" r:id="rId60"/>
    <p:sldId id="272" r:id="rId61"/>
    <p:sldId id="273" r:id="rId62"/>
    <p:sldId id="4141" r:id="rId63"/>
    <p:sldId id="283" r:id="rId64"/>
    <p:sldId id="41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C72"/>
    <a:srgbClr val="C93D58"/>
    <a:srgbClr val="061F41"/>
    <a:srgbClr val="25E555"/>
    <a:srgbClr val="FFC805"/>
    <a:srgbClr val="FF9A00"/>
    <a:srgbClr val="DDDD00"/>
    <a:srgbClr val="719AC2"/>
    <a:srgbClr val="445C73"/>
    <a:srgbClr val="94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8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208" y="58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16/05/2022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33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9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527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9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8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eem-akhter-372b6239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PostgreSQL Read Write Scalability 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53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Principle Engineer</a:t>
            </a:r>
          </a:p>
          <a:p>
            <a:pPr marL="0" indent="0"/>
            <a:r>
              <a:rPr lang="en" dirty="0"/>
              <a:t>Naeem Akhtar – Sr. Q/A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F17-D623-F5F2-5C3F-171468D4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dirty="0">
                <a:sym typeface="Calibri"/>
              </a:rPr>
              <a:t> </a:t>
            </a:r>
            <a:r>
              <a:rPr lang="en-GB" dirty="0"/>
              <a:t>Any host OS (</a:t>
            </a:r>
            <a:r>
              <a:rPr lang="en-GB" b="1" dirty="0"/>
              <a:t>Linux, Windows, MacOS</a:t>
            </a:r>
            <a:r>
              <a:rPr lang="en-GB" dirty="0"/>
              <a:t>) that supports following virtualisation and automation workflow software.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Vagrant</a:t>
            </a:r>
            <a:r>
              <a:rPr lang="en-GB" dirty="0"/>
              <a:t>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Vagrant is a tool by </a:t>
            </a:r>
            <a:r>
              <a:rPr lang="en-GB" dirty="0" err="1"/>
              <a:t>HashiCorp</a:t>
            </a:r>
            <a:r>
              <a:rPr lang="en-GB" dirty="0"/>
              <a:t> for building and managing virtual environment in a single workflow.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Supported on MacOS, Linux and Windows.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 single declarative configuration file (</a:t>
            </a:r>
            <a:r>
              <a:rPr lang="en-GB" b="1" dirty="0" err="1"/>
              <a:t>Vagrantfile</a:t>
            </a:r>
            <a:r>
              <a:rPr lang="en-GB" dirty="0"/>
              <a:t>) to describe OS, Packages and configuration. We will create and edit this file as per out need.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Using </a:t>
            </a:r>
            <a:r>
              <a:rPr lang="en-GB" b="1" dirty="0"/>
              <a:t>Vagrant CLI </a:t>
            </a:r>
            <a:r>
              <a:rPr lang="en-GB" dirty="0"/>
              <a:t>(command line) and </a:t>
            </a:r>
            <a:r>
              <a:rPr lang="en-GB" b="1" dirty="0" err="1"/>
              <a:t>Vagrantfile</a:t>
            </a:r>
            <a:r>
              <a:rPr lang="en-GB" dirty="0"/>
              <a:t>, we will spawn a VM using Virtualisation provided by </a:t>
            </a:r>
            <a:r>
              <a:rPr lang="en-GB" b="1" dirty="0"/>
              <a:t>VirtualBox.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install Vagrant latest version 2.2.x, steps in upcoming slides.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VirtualBox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Oracle VM VirtualBox is a hypervisor for x86 virtualization developed by Oracle Corporation.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An inception of a computer, where you can run sandboxed OS within your computer.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use the latest compatible version of VirtualBox 6.1.x to work seamlessly with vagrant. 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6D75-570F-31A9-ED39-5A8CAF4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Software/Environment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1426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04AA-AB2D-0F60-77F8-AC8189D3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457200">
              <a:lnSpc>
                <a:spcPct val="200000"/>
              </a:lnSpc>
            </a:pPr>
            <a:r>
              <a:rPr lang="en-GB" sz="15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GOAL</a:t>
            </a: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GB" dirty="0"/>
              <a:t>is to set up </a:t>
            </a:r>
            <a:r>
              <a:rPr lang="en-GB" b="1" dirty="0"/>
              <a:t>Vagrant</a:t>
            </a:r>
            <a:r>
              <a:rPr lang="en-GB" dirty="0"/>
              <a:t> and </a:t>
            </a:r>
            <a:r>
              <a:rPr lang="en-GB" b="1" dirty="0"/>
              <a:t>VirtualBox</a:t>
            </a:r>
            <a:r>
              <a:rPr lang="en-GB" dirty="0"/>
              <a:t> in tandem to set up a local </a:t>
            </a:r>
            <a:r>
              <a:rPr lang="en-GB" b="1" dirty="0"/>
              <a:t>Ubuntu 20.04.x </a:t>
            </a:r>
            <a:r>
              <a:rPr lang="en-GB" dirty="0"/>
              <a:t>VM installation where we can run a </a:t>
            </a:r>
            <a:r>
              <a:rPr lang="en-GB" b="1" dirty="0"/>
              <a:t>PostgreSQL</a:t>
            </a:r>
            <a:r>
              <a:rPr lang="en-GB" dirty="0"/>
              <a:t> server to fiddle with.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dirty="0"/>
              <a:t>We will perform the following steps: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VirtualBox 6.1.34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Vagrant 2.2.19.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Download the Ubuntu 20.04.x vagrant box for the vagrant cloud.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 a local directory on your computer to work with.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Create/Edit a new </a:t>
            </a:r>
            <a:r>
              <a:rPr lang="en-GB" dirty="0" err="1"/>
              <a:t>Vagrantfile</a:t>
            </a:r>
            <a:r>
              <a:rPr lang="en-GB" dirty="0"/>
              <a:t> for spawning a new VM of Ubuntu 20.04.x.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b="1" dirty="0"/>
              <a:t> </a:t>
            </a:r>
            <a:r>
              <a:rPr lang="en-GB" dirty="0"/>
              <a:t>Spawn/Start the VM.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Login (</a:t>
            </a:r>
            <a:r>
              <a:rPr lang="en-GB" dirty="0" err="1"/>
              <a:t>ssh</a:t>
            </a:r>
            <a:r>
              <a:rPr lang="en-GB" dirty="0"/>
              <a:t>) to spawned VM using CLI.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the PostgreSQL version 14.3 in the VM, and start it.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Fiddle with settings of PostgreSQL server, start/stop the server to follow rest of training. </a:t>
            </a:r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34E14-49A9-70E8-48DA-C3DBFED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Goal &amp; Steps </a:t>
            </a:r>
          </a:p>
        </p:txBody>
      </p:sp>
    </p:spTree>
    <p:extLst>
      <p:ext uri="{BB962C8B-B14F-4D97-AF65-F5344CB8AC3E}">
        <p14:creationId xmlns:p14="http://schemas.microsoft.com/office/powerpoint/2010/main" val="383959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A272-695C-8DE0-AEB1-407951EF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The latest version is 6.1.34 which we need to install.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https://www.virtualbox.org/wiki/Downloads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Look for heading/caption(</a:t>
            </a:r>
            <a:r>
              <a:rPr lang="en-GB" b="1" dirty="0"/>
              <a:t>VirtualBox 6.1.34 platform packages).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Under the above heading, you will find the links for downloading the VirtualBox software for Windows hosts, OX X hosts and Linux distributions.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Download the appropriate software distribution as per your computer/laptop OS.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Run the downloaded installer/package and follow the instruction as you proceed.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03E6-FECD-03F1-B0EB-0977E87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VirtualBox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6335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E303-3821-4A30-FC26-5C7A68B7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The latest version is 2.2.19 which we need to install.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www.vagrantup.com</a:t>
            </a:r>
            <a:r>
              <a:rPr lang="en-GB" dirty="0">
                <a:hlinkClick r:id="rId2"/>
              </a:rPr>
              <a:t>/downloads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tabs that are specific to your computer OS: macOS, Windows, Linux, Debian 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macOS: better to download the macOS binary file and install it, if you are not already using brew, takes time set up to brew itself.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Windows: choose Amd64 (64-bit installer), you are likely to have this architecture.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Linux:  under the Linux, tab chooses the flavour of your OS, and follow the steps.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the downloaded installer/package and follow the instructions as you proceed.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7A2E-46FA-C4D2-EEEB-F80F242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Vagrant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7540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Software Architect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47FB-61A2-2BF8-F79E-B4713700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Download the </a:t>
            </a:r>
            <a:r>
              <a:rPr lang="en-PK" b="1" dirty="0"/>
              <a:t>Ubuntu 20.04.x </a:t>
            </a:r>
            <a:r>
              <a:rPr lang="en-PK" dirty="0"/>
              <a:t>Vagrant box from Vagrant Cloud to your local machine so that it is accessible to </a:t>
            </a:r>
            <a:r>
              <a:rPr lang="en-PK" b="1" dirty="0"/>
              <a:t>Vagrant CLI </a:t>
            </a:r>
            <a:r>
              <a:rPr lang="en-PK" dirty="0"/>
              <a:t>and </a:t>
            </a:r>
            <a:r>
              <a:rPr lang="en-PK" b="1" dirty="0"/>
              <a:t>VirtualBox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will use the </a:t>
            </a:r>
            <a:r>
              <a:rPr lang="en-GB" b="1" dirty="0"/>
              <a:t>ubuntu/focal64 </a:t>
            </a:r>
            <a:r>
              <a:rPr lang="en-GB" dirty="0"/>
              <a:t>vagrant box from Vagrant Cloud.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this command to download: </a:t>
            </a:r>
            <a:r>
              <a:rPr lang="en-GB" b="1" i="1" dirty="0"/>
              <a:t>vagrant box add ubuntu/focal64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moments, the output will let you know it's successful.</a:t>
            </a:r>
          </a:p>
          <a:p>
            <a:pPr marL="0" indent="0">
              <a:lnSpc>
                <a:spcPct val="200000"/>
              </a:lnSpc>
              <a:buNone/>
            </a:pPr>
            <a:br>
              <a:rPr lang="en-GB" dirty="0"/>
            </a:b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690F1-CC18-1375-3038-9CE47AE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Download Ubuntu 20.04.x Box</a:t>
            </a:r>
          </a:p>
        </p:txBody>
      </p:sp>
    </p:spTree>
    <p:extLst>
      <p:ext uri="{BB962C8B-B14F-4D97-AF65-F5344CB8AC3E}">
        <p14:creationId xmlns:p14="http://schemas.microsoft.com/office/powerpoint/2010/main" val="419510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D375-0BA5-F2EF-07C3-7EF9D225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Create a directory where your virutal hosts(s) will live. This will contain all your virtual machines installations and files.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~/demo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457200" indent="-457200">
              <a:lnSpc>
                <a:spcPct val="200000"/>
              </a:lnSpc>
            </a:pP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sz="1200" i="1" dirty="0"/>
              <a:t>Note: Your path will be slightly different for Windows, using C:/, but otherwise will be the same idea.</a:t>
            </a:r>
            <a:endParaRPr lang="en-PK" sz="12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9383-8FA8-6EB2-D04F-E91DB7F8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65719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A00A-490D-D4D6-A74E-BB440E1B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Now we need to initiliaze the Ubuntu 20.04.x VM in directory </a:t>
            </a:r>
            <a:r>
              <a:rPr lang="en-PK" b="1" dirty="0"/>
              <a:t>(</a:t>
            </a:r>
            <a:r>
              <a:rPr lang="en-GB" b="1" dirty="0"/>
              <a:t>~/demo/ubuntu)</a:t>
            </a:r>
            <a:r>
              <a:rPr lang="en-GB" dirty="0"/>
              <a:t>, that was created in last step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command to initialize and create a </a:t>
            </a:r>
            <a:r>
              <a:rPr lang="en-GB" dirty="0" err="1"/>
              <a:t>Vagrantfile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ubuntu/focal64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Following message will be shown after successfully creating a </a:t>
            </a:r>
            <a:r>
              <a:rPr lang="en-GB" dirty="0" err="1"/>
              <a:t>Vagrantfile</a:t>
            </a:r>
            <a:r>
              <a:rPr lang="en-GB" dirty="0"/>
              <a:t> in current directory. </a:t>
            </a:r>
            <a:br>
              <a:rPr lang="en-GB" dirty="0"/>
            </a:br>
            <a:r>
              <a:rPr lang="en-GB" i="1" dirty="0"/>
              <a:t>A `</a:t>
            </a:r>
            <a:r>
              <a:rPr lang="en-GB" i="1" dirty="0" err="1"/>
              <a:t>Vagrantfile</a:t>
            </a:r>
            <a:r>
              <a:rPr lang="en-GB" i="1" dirty="0"/>
              <a:t>` has been placed in this directory. You are now ready to `vagrant up` your first virtual environment! Please read the comments in the </a:t>
            </a:r>
            <a:r>
              <a:rPr lang="en-GB" i="1" dirty="0" err="1"/>
              <a:t>Vagrantfile</a:t>
            </a:r>
            <a:r>
              <a:rPr lang="en-GB" i="1" dirty="0"/>
              <a:t> as well as documentation </a:t>
            </a:r>
            <a:r>
              <a:rPr lang="en-GB" i="1" dirty="0" err="1"/>
              <a:t>on`vagrantup.com</a:t>
            </a:r>
            <a:r>
              <a:rPr lang="en-GB" i="1" dirty="0"/>
              <a:t>` for more information on using Vagrant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Now we are ready to start up the VM using this command while remaining in same directory: </a:t>
            </a:r>
            <a:br>
              <a:rPr lang="en-GB" dirty="0"/>
            </a:br>
            <a:r>
              <a:rPr lang="en-GB" dirty="0"/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i="1" dirty="0"/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will create the VM, perform the required configuration, download packages and updates to the VM.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minutes, everything is good to go!.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06C2-8BD2-9107-04D9-D512797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Ubuntu VM Startup</a:t>
            </a:r>
          </a:p>
        </p:txBody>
      </p:sp>
    </p:spTree>
    <p:extLst>
      <p:ext uri="{BB962C8B-B14F-4D97-AF65-F5344CB8AC3E}">
        <p14:creationId xmlns:p14="http://schemas.microsoft.com/office/powerpoint/2010/main" val="228838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A082-D8AB-6397-E047-196C75F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If everything has gone to plan, we are ready to login into our new Ubuntu VM.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We will login into the VM same way as we login to a remote linux machine or VM using ssh, we will do the same with vagrant.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Securely login to VM using command: 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You will see following message and have Ubuntu VM command prompt ready to work with: </a:t>
            </a:r>
            <a:br>
              <a:rPr lang="en-GB" dirty="0"/>
            </a:br>
            <a:r>
              <a:rPr lang="en-GB" b="1" i="1" dirty="0"/>
              <a:t>Welcome to Ubuntu 20.04.3 LTS (GNU/Linux 5.4.0-91-generic x86_64)</a:t>
            </a:r>
            <a:br>
              <a:rPr lang="en-GB" b="1" i="1" dirty="0"/>
            </a:br>
            <a:r>
              <a:rPr lang="en-GB" b="1" i="1" dirty="0"/>
              <a:t>…………….</a:t>
            </a:r>
            <a:br>
              <a:rPr lang="en-GB" b="1" i="1" dirty="0"/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vagrant@ubuntu-focal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:~$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install the PostgreSQL server in our new Ubuntu VM.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5EEC-3CBD-B4A4-2B0A-E3C07DA9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Login to VM</a:t>
            </a:r>
          </a:p>
        </p:txBody>
      </p:sp>
    </p:spTree>
    <p:extLst>
      <p:ext uri="{BB962C8B-B14F-4D97-AF65-F5344CB8AC3E}">
        <p14:creationId xmlns:p14="http://schemas.microsoft.com/office/powerpoint/2010/main" val="317419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Using Ubuntu VM CLI Perform following commands to install the Postgres 14.3 server: 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'echo "deb http://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/pub/repos/apt $(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lsb_release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-cs)-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main" &gt;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--quiet -O - https://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/media/keys/ACCC4CF8.asc |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apt-key add -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postgresql-14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If everything goes as planned, now you are ready to use PostgreSQL server 14.3: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Verify installation is successful: </a:t>
            </a:r>
            <a:br>
              <a:rPr lang="en-PK" dirty="0"/>
            </a:b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PK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psql –V </a:t>
            </a:r>
            <a:b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(PostgreSQL) 14.3 (Ubuntu 14.3-1.pgdg20.04+1)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67819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edit the </a:t>
            </a:r>
            <a:r>
              <a:rPr lang="en-GB" dirty="0" err="1"/>
              <a:t>postgresql.conf</a:t>
            </a:r>
            <a:r>
              <a:rPr lang="en-GB" dirty="0"/>
              <a:t> file, use the following command with the file path provided below: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/14/main/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postgresql.conf</a:t>
            </a:r>
            <a:br>
              <a:rPr lang="en-GB" b="1" dirty="0"/>
            </a:br>
            <a:r>
              <a:rPr lang="en-PK" dirty="0"/>
              <a:t>To access Postgres server psql command prompt: </a:t>
            </a:r>
            <a:br>
              <a:rPr lang="en-PK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To start/stop/restart Postgres server: 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12041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342D8-0EF2-EAEC-3E1F-BC665E9AD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Co-Speaker / Coordinator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4189D506-E00D-4582-D266-826F8FB9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2814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A5CE8-8305-BDC6-EE21-4D3BF28F7334}"/>
              </a:ext>
            </a:extLst>
          </p:cNvPr>
          <p:cNvSpPr txBox="1"/>
          <p:nvPr/>
        </p:nvSpPr>
        <p:spPr>
          <a:xfrm>
            <a:off x="8260902" y="1522582"/>
            <a:ext cx="3443419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200" dirty="0"/>
              <a:t>Naeem has around 2 decades of professional software development experience and has been involved with PostgreSQL for more than a decade now. He was part of </a:t>
            </a:r>
            <a:r>
              <a:rPr lang="en-GB" sz="1200" dirty="0" err="1"/>
              <a:t>EnterpriseDB</a:t>
            </a:r>
            <a:r>
              <a:rPr lang="en-GB" sz="1200" dirty="0"/>
              <a:t> where he worked on PostgreSQL builds, packaging, regressions, automation and software composition analysis of supported products. Naeem is currently a Software Engineer for PostgreSQL at Percona where he is contributing to the community as well as </a:t>
            </a:r>
            <a:r>
              <a:rPr lang="en-GB" sz="1200" dirty="0" err="1"/>
              <a:t>Percona's</a:t>
            </a:r>
            <a:r>
              <a:rPr lang="en-GB" sz="1200" dirty="0"/>
              <a:t> PostgreSQL offerings.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DA3AF-CC58-AB5A-AF81-C1AD379C6A30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D8C9D80-F73C-F31F-2E5C-A3911EC3FDFA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Naeem Akhter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BEB0043-B388-19F5-D236-7CDDE5622DD4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Q/A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404E1-5169-0F42-4555-D32A7D087719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E4950-043E-589E-5578-2C80CC4F8B5D}"/>
              </a:ext>
            </a:extLst>
          </p:cNvPr>
          <p:cNvSpPr txBox="1"/>
          <p:nvPr/>
        </p:nvSpPr>
        <p:spPr>
          <a:xfrm>
            <a:off x="4741007" y="4872239"/>
            <a:ext cx="336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https://www.linkedin.com/in/naeem-akhter-372b6239/</a:t>
            </a:r>
            <a:endParaRPr lang="ko-KR" altLang="en-US" sz="1200" dirty="0">
              <a:latin typeface="+mj-lt"/>
            </a:endParaRPr>
          </a:p>
        </p:txBody>
      </p: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4612BD3A-A16C-2B64-D7F3-AB0DDD32B419}"/>
              </a:ext>
            </a:extLst>
          </p:cNvPr>
          <p:cNvGrpSpPr/>
          <p:nvPr/>
        </p:nvGrpSpPr>
        <p:grpSpPr>
          <a:xfrm>
            <a:off x="4212526" y="4793502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0F9614F0-31B9-7E0A-7519-C9A05ABF3335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891CEBED-F628-6EB0-6C00-7B98CA9700C3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A5A00BA-08FE-F234-9E69-70686B770B50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46FF8294-8778-1AA4-7965-6C0EB282CB2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3B23FEF4-6091-4EDE-65F0-18610CE0DD08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4ECFDA33-5127-4E6E-7743-9D86A25A14AA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6315CFEF-8EA8-F3E1-E57A-0461AF66FB5F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271A9D23-AC3D-50D3-63D8-04F34110ABF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55ACF10-7C48-2B46-BBE4-D62F9FACFC27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VACUUM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RESTORE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CREATE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INDEX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ADD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FOREIGN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KEY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ALTER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TABLE</a:t>
            </a:r>
            <a:r>
              <a:rPr lang="en-US" dirty="0">
                <a:sym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333035" y="2482125"/>
            <a:ext cx="84762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7802409" y="2473579"/>
            <a:ext cx="85319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47812</TotalTime>
  <Words>4487</Words>
  <Application>Microsoft Macintosh PowerPoint</Application>
  <PresentationFormat>Widescreen</PresentationFormat>
  <Paragraphs>764</Paragraphs>
  <Slides>64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PostgreSQL Read Write Scalability 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Software/Environment Requirements</vt:lpstr>
      <vt:lpstr>Goal &amp; Steps </vt:lpstr>
      <vt:lpstr>VirtualBox Installation</vt:lpstr>
      <vt:lpstr>Vagrant Installation</vt:lpstr>
      <vt:lpstr>Download Ubuntu 20.04.x Box</vt:lpstr>
      <vt:lpstr>Create A Working directory</vt:lpstr>
      <vt:lpstr>Ubuntu VM Startup</vt:lpstr>
      <vt:lpstr>Login to VM</vt:lpstr>
      <vt:lpstr>Install PostgreSQL 14 Server</vt:lpstr>
      <vt:lpstr>Install PostgreSQL 14 Server</vt:lpstr>
      <vt:lpstr>Tuning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199</cp:revision>
  <dcterms:created xsi:type="dcterms:W3CDTF">2019-01-14T06:35:35Z</dcterms:created>
  <dcterms:modified xsi:type="dcterms:W3CDTF">2022-05-16T07:41:11Z</dcterms:modified>
</cp:coreProperties>
</file>